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7" r:id="rId22"/>
    <p:sldId id="286" r:id="rId23"/>
    <p:sldId id="289" r:id="rId24"/>
    <p:sldId id="283" r:id="rId25"/>
    <p:sldId id="290" r:id="rId26"/>
    <p:sldId id="291" r:id="rId27"/>
    <p:sldId id="292" r:id="rId28"/>
    <p:sldId id="284" r:id="rId29"/>
    <p:sldId id="293" r:id="rId30"/>
    <p:sldId id="294" r:id="rId31"/>
    <p:sldId id="295" r:id="rId32"/>
    <p:sldId id="296" r:id="rId33"/>
    <p:sldId id="301" r:id="rId34"/>
    <p:sldId id="298" r:id="rId35"/>
    <p:sldId id="279" r:id="rId36"/>
    <p:sldId id="280" r:id="rId37"/>
    <p:sldId id="282" r:id="rId38"/>
    <p:sldId id="404" r:id="rId39"/>
    <p:sldId id="303" r:id="rId40"/>
    <p:sldId id="304" r:id="rId41"/>
    <p:sldId id="305" r:id="rId42"/>
    <p:sldId id="306" r:id="rId43"/>
    <p:sldId id="307" r:id="rId44"/>
    <p:sldId id="310" r:id="rId45"/>
    <p:sldId id="311" r:id="rId46"/>
    <p:sldId id="313" r:id="rId47"/>
    <p:sldId id="314" r:id="rId48"/>
    <p:sldId id="317" r:id="rId49"/>
    <p:sldId id="318" r:id="rId50"/>
    <p:sldId id="319" r:id="rId51"/>
    <p:sldId id="320" r:id="rId52"/>
    <p:sldId id="321" r:id="rId53"/>
    <p:sldId id="322" r:id="rId54"/>
    <p:sldId id="325" r:id="rId55"/>
    <p:sldId id="324" r:id="rId56"/>
    <p:sldId id="326" r:id="rId57"/>
    <p:sldId id="327" r:id="rId58"/>
    <p:sldId id="328" r:id="rId59"/>
    <p:sldId id="329" r:id="rId60"/>
    <p:sldId id="331" r:id="rId61"/>
    <p:sldId id="333" r:id="rId62"/>
    <p:sldId id="368" r:id="rId63"/>
    <p:sldId id="369" r:id="rId64"/>
    <p:sldId id="370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95" r:id="rId84"/>
    <p:sldId id="384" r:id="rId85"/>
    <p:sldId id="385" r:id="rId86"/>
    <p:sldId id="386" r:id="rId87"/>
    <p:sldId id="387" r:id="rId88"/>
    <p:sldId id="392" r:id="rId89"/>
    <p:sldId id="394" r:id="rId90"/>
    <p:sldId id="396" r:id="rId91"/>
    <p:sldId id="397" r:id="rId92"/>
    <p:sldId id="398" r:id="rId93"/>
    <p:sldId id="399" r:id="rId94"/>
    <p:sldId id="400" r:id="rId95"/>
    <p:sldId id="401" r:id="rId96"/>
    <p:sldId id="402" r:id="rId97"/>
    <p:sldId id="403" r:id="rId9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03F73668-C202-40C7-A183-447AFC74D6FE}">
          <p14:sldIdLst>
            <p14:sldId id="334"/>
          </p14:sldIdLst>
        </p14:section>
        <p14:section name="1-1" id="{F36B4B14-7AC7-438A-9DB5-C2A1D7FFD439}">
          <p14:sldIdLst>
            <p14:sldId id="256"/>
            <p14:sldId id="257"/>
            <p14:sldId id="258"/>
            <p14:sldId id="259"/>
            <p14:sldId id="260"/>
          </p14:sldIdLst>
        </p14:section>
        <p14:section name="1-2" id="{0546CCCE-7A9E-47E2-9958-336A16196CDD}">
          <p14:sldIdLst>
            <p14:sldId id="262"/>
            <p14:sldId id="263"/>
            <p14:sldId id="264"/>
            <p14:sldId id="265"/>
            <p14:sldId id="266"/>
          </p14:sldIdLst>
        </p14:section>
        <p14:section name="1-3" id="{63009B45-5809-4DE9-AFF4-255451659526}">
          <p14:sldIdLst>
            <p14:sldId id="268"/>
            <p14:sldId id="269"/>
            <p14:sldId id="270"/>
            <p14:sldId id="271"/>
            <p14:sldId id="272"/>
          </p14:sldIdLst>
        </p14:section>
        <p14:section name="1-4" id="{69753926-0CF9-4000-B3FF-F329D5371195}">
          <p14:sldIdLst>
            <p14:sldId id="274"/>
            <p14:sldId id="275"/>
            <p14:sldId id="276"/>
            <p14:sldId id="277"/>
          </p14:sldIdLst>
        </p14:section>
        <p14:section name="1-5" id="{5F1F40DA-ED5A-4000-9D63-9FF777601BA9}">
          <p14:sldIdLst>
            <p14:sldId id="287"/>
            <p14:sldId id="286"/>
          </p14:sldIdLst>
        </p14:section>
        <p14:section name="1-6" id="{092BBAC9-275E-4A34-93B8-26FE67CC2F80}">
          <p14:sldIdLst>
            <p14:sldId id="289"/>
            <p14:sldId id="283"/>
            <p14:sldId id="290"/>
            <p14:sldId id="291"/>
            <p14:sldId id="292"/>
            <p14:sldId id="284"/>
            <p14:sldId id="293"/>
            <p14:sldId id="294"/>
            <p14:sldId id="295"/>
          </p14:sldIdLst>
        </p14:section>
        <p14:section name="1-7" id="{B9237B08-4EBA-4E7A-B0CC-78828D336A77}">
          <p14:sldIdLst>
            <p14:sldId id="296"/>
            <p14:sldId id="301"/>
            <p14:sldId id="298"/>
          </p14:sldIdLst>
        </p14:section>
        <p14:section name="2-1" id="{4398BDD0-F0D6-4B9A-8D34-B9580A809DB8}">
          <p14:sldIdLst>
            <p14:sldId id="279"/>
            <p14:sldId id="280"/>
            <p14:sldId id="282"/>
            <p14:sldId id="404"/>
            <p14:sldId id="303"/>
          </p14:sldIdLst>
        </p14:section>
        <p14:section name="2-2" id="{971A6F47-1DC9-4AC0-A489-9DC4CDC76BB0}">
          <p14:sldIdLst>
            <p14:sldId id="304"/>
            <p14:sldId id="305"/>
            <p14:sldId id="306"/>
            <p14:sldId id="307"/>
          </p14:sldIdLst>
        </p14:section>
        <p14:section name="2-3" id="{EFDE6BF5-3697-4170-A3F9-B4E8CACA3E5B}">
          <p14:sldIdLst>
            <p14:sldId id="310"/>
            <p14:sldId id="311"/>
            <p14:sldId id="313"/>
            <p14:sldId id="314"/>
          </p14:sldIdLst>
        </p14:section>
        <p14:section name="3-1" id="{9ADF17B8-42A3-4E32-A146-BD189A45792D}">
          <p14:sldIdLst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3-2" id="{F1DBBB4F-2E56-4A34-AA4C-1B2E925017CF}">
          <p14:sldIdLst>
            <p14:sldId id="325"/>
            <p14:sldId id="324"/>
            <p14:sldId id="326"/>
            <p14:sldId id="327"/>
            <p14:sldId id="328"/>
            <p14:sldId id="329"/>
          </p14:sldIdLst>
        </p14:section>
        <p14:section name="3-3" id="{1F6652D2-F19D-43FF-A819-04EE1E125FD9}">
          <p14:sldIdLst>
            <p14:sldId id="331"/>
            <p14:sldId id="333"/>
          </p14:sldIdLst>
        </p14:section>
        <p14:section name="4-1" id="{07FC230E-3125-4292-85E9-675DE89FF101}">
          <p14:sldIdLst>
            <p14:sldId id="368"/>
            <p14:sldId id="369"/>
            <p14:sldId id="370"/>
          </p14:sldIdLst>
        </p14:section>
        <p14:section name="4-2" id="{24A18EC0-B81D-4AC2-8CE9-B876E4976CD6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4-3" id="{339062F8-F8B0-4627-BDD4-285A25B3B0FA}">
          <p14:sldIdLst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4-4" id="{848B3EB5-DFD4-4358-AC83-5BBEC520ACD6}">
          <p14:sldIdLst>
            <p14:sldId id="380"/>
            <p14:sldId id="395"/>
            <p14:sldId id="384"/>
            <p14:sldId id="385"/>
            <p14:sldId id="386"/>
            <p14:sldId id="387"/>
          </p14:sldIdLst>
        </p14:section>
        <p14:section name="4-5" id="{E6FB9474-7F35-46B5-883F-4995F72E0713}">
          <p14:sldIdLst>
            <p14:sldId id="392"/>
            <p14:sldId id="394"/>
          </p14:sldIdLst>
        </p14:section>
        <p14:section name="F-1" id="{6FACB387-B338-4FA5-AAA9-8E047CF8C843}">
          <p14:sldIdLst>
            <p14:sldId id="396"/>
            <p14:sldId id="397"/>
          </p14:sldIdLst>
        </p14:section>
        <p14:section name="F-2" id="{E5B28CEA-028C-4676-9D35-A4C74DF03764}">
          <p14:sldIdLst>
            <p14:sldId id="398"/>
          </p14:sldIdLst>
        </p14:section>
        <p14:section name="F-3" id="{E020893E-64C9-4569-918B-7BAF96ED7733}">
          <p14:sldIdLst>
            <p14:sldId id="399"/>
            <p14:sldId id="400"/>
          </p14:sldIdLst>
        </p14:section>
        <p14:section name="F-4" id="{72046F82-AE18-4686-A976-B9168E9B173F}">
          <p14:sldIdLst>
            <p14:sldId id="401"/>
            <p14:sldId id="402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4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9D6BBDAA-869B-4E4B-ACBD-CAEFA8E08BBC}"/>
              </a:ext>
            </a:extLst>
          </p:cNvPr>
          <p:cNvCxnSpPr>
            <a:cxnSpLocks/>
          </p:cNvCxnSpPr>
          <p:nvPr/>
        </p:nvCxnSpPr>
        <p:spPr>
          <a:xfrm flipV="1">
            <a:off x="4907559" y="2023303"/>
            <a:ext cx="0" cy="1211066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A9A38D5B-6DE8-42F4-8C6B-C96061EC1B14}"/>
              </a:ext>
            </a:extLst>
          </p:cNvPr>
          <p:cNvCxnSpPr>
            <a:cxnSpLocks/>
          </p:cNvCxnSpPr>
          <p:nvPr/>
        </p:nvCxnSpPr>
        <p:spPr>
          <a:xfrm flipH="1">
            <a:off x="4907561" y="2023303"/>
            <a:ext cx="3722914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9F38D5FB-FB7E-423A-93AD-44ED707EA9DB}"/>
              </a:ext>
            </a:extLst>
          </p:cNvPr>
          <p:cNvCxnSpPr>
            <a:cxnSpLocks/>
          </p:cNvCxnSpPr>
          <p:nvPr/>
        </p:nvCxnSpPr>
        <p:spPr>
          <a:xfrm flipV="1">
            <a:off x="8630475" y="2023303"/>
            <a:ext cx="0" cy="4369108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D15A231B-D88F-4A3A-9349-B6DA9E5EF828}"/>
              </a:ext>
            </a:extLst>
          </p:cNvPr>
          <p:cNvCxnSpPr>
            <a:cxnSpLocks/>
          </p:cNvCxnSpPr>
          <p:nvPr/>
        </p:nvCxnSpPr>
        <p:spPr>
          <a:xfrm flipH="1">
            <a:off x="2172748" y="6392411"/>
            <a:ext cx="6457727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20952502-1D2D-4CCA-A700-ADDC515E19A9}"/>
              </a:ext>
            </a:extLst>
          </p:cNvPr>
          <p:cNvCxnSpPr>
            <a:cxnSpLocks/>
          </p:cNvCxnSpPr>
          <p:nvPr/>
        </p:nvCxnSpPr>
        <p:spPr>
          <a:xfrm flipH="1">
            <a:off x="2172748" y="3244314"/>
            <a:ext cx="2734811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3EE26C7-18F2-4766-ACF9-FD060DE9D2DB}"/>
              </a:ext>
            </a:extLst>
          </p:cNvPr>
          <p:cNvCxnSpPr>
            <a:cxnSpLocks/>
          </p:cNvCxnSpPr>
          <p:nvPr/>
        </p:nvCxnSpPr>
        <p:spPr>
          <a:xfrm flipV="1">
            <a:off x="2172748" y="3249234"/>
            <a:ext cx="0" cy="3143177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6AA387EE-9508-4FBF-A80D-D8BB697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4" y="179193"/>
            <a:ext cx="1572921" cy="158495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4DCC01-406B-4EF5-9649-2A5671AB994A}"/>
              </a:ext>
            </a:extLst>
          </p:cNvPr>
          <p:cNvSpPr txBox="1"/>
          <p:nvPr/>
        </p:nvSpPr>
        <p:spPr>
          <a:xfrm>
            <a:off x="4595663" y="72862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ReButton</a:t>
            </a:r>
            <a:endParaRPr kumimoji="1" lang="ja-JP" altLang="en-US" sz="240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5D4CBD24-743D-453D-8854-7113245FECEC}"/>
              </a:ext>
            </a:extLst>
          </p:cNvPr>
          <p:cNvGrpSpPr/>
          <p:nvPr/>
        </p:nvGrpSpPr>
        <p:grpSpPr>
          <a:xfrm>
            <a:off x="3090343" y="1553223"/>
            <a:ext cx="567783" cy="672764"/>
            <a:chOff x="2723677" y="1642187"/>
            <a:chExt cx="567783" cy="672764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1B9C17-70C0-427A-84E8-6D241500C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485" y="1642187"/>
              <a:ext cx="468244" cy="470080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593BD0-A00A-49CA-A27B-E520B2BF22EB}"/>
                </a:ext>
              </a:extLst>
            </p:cNvPr>
            <p:cNvSpPr txBox="1"/>
            <p:nvPr/>
          </p:nvSpPr>
          <p:spPr>
            <a:xfrm>
              <a:off x="2723677" y="2037952"/>
              <a:ext cx="567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/>
                <a:t>Wi-Fi</a:t>
              </a:r>
              <a:endParaRPr kumimoji="1" lang="ja-JP" altLang="en-US" sz="1200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6E56CF6F-11F2-46C4-8F06-62E0447C77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54" y="2301478"/>
            <a:ext cx="613821" cy="6162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A672597-6FC3-4F46-BDC4-98719EFD08C4}"/>
              </a:ext>
            </a:extLst>
          </p:cNvPr>
          <p:cNvSpPr txBox="1"/>
          <p:nvPr/>
        </p:nvSpPr>
        <p:spPr>
          <a:xfrm>
            <a:off x="1809056" y="23517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Wi-Fi</a:t>
            </a:r>
          </a:p>
          <a:p>
            <a:pPr algn="ctr"/>
            <a:r>
              <a:rPr kumimoji="1" lang="ja-JP" altLang="en-US" sz="1600"/>
              <a:t>アクセスポイント</a:t>
            </a:r>
          </a:p>
        </p:txBody>
      </p:sp>
      <p:pic>
        <p:nvPicPr>
          <p:cNvPr id="10" name="Picture 4" descr="é¢é£ç»å">
            <a:extLst>
              <a:ext uri="{FF2B5EF4-FFF2-40B4-BE49-F238E27FC236}">
                <a16:creationId xmlns:a16="http://schemas.microsoft.com/office/drawing/2014/main" id="{9F085F75-597D-4625-AC02-C05B74E9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48" y="3616793"/>
            <a:ext cx="1191231" cy="11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C1AD8B-3C30-4FB5-AB51-E0E561043196}"/>
              </a:ext>
            </a:extLst>
          </p:cNvPr>
          <p:cNvSpPr txBox="1"/>
          <p:nvPr/>
        </p:nvSpPr>
        <p:spPr>
          <a:xfrm>
            <a:off x="2540778" y="4850424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IoT Central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5E9EA75-CB38-410E-B27B-A8FF44F41C2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767465" y="1553223"/>
            <a:ext cx="0" cy="74825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956F194-A62D-42BD-A689-7D67D7F29AB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67465" y="2917706"/>
            <a:ext cx="0" cy="64952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azure monitorãã®ç»åæ¤ç´¢çµæ">
            <a:extLst>
              <a:ext uri="{FF2B5EF4-FFF2-40B4-BE49-F238E27FC236}">
                <a16:creationId xmlns:a16="http://schemas.microsoft.com/office/drawing/2014/main" id="{F981C027-7EFB-4D51-9384-9987BFAF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262890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C47493-46D9-4A55-975C-B219F4637202}"/>
              </a:ext>
            </a:extLst>
          </p:cNvPr>
          <p:cNvSpPr txBox="1"/>
          <p:nvPr/>
        </p:nvSpPr>
        <p:spPr>
          <a:xfrm>
            <a:off x="6114027" y="391181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Monitor</a:t>
            </a:r>
            <a:endParaRPr kumimoji="1" lang="ja-JP" altLang="en-US" sz="1600"/>
          </a:p>
        </p:txBody>
      </p:sp>
      <p:pic>
        <p:nvPicPr>
          <p:cNvPr id="1028" name="Picture 4" descr="ãazure functions site:docs.microsoft.comãã®ç»åæ¤ç´¢çµæ">
            <a:extLst>
              <a:ext uri="{FF2B5EF4-FFF2-40B4-BE49-F238E27FC236}">
                <a16:creationId xmlns:a16="http://schemas.microsoft.com/office/drawing/2014/main" id="{2FF24F8B-17BC-4AB1-90BC-CD659AA8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473257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DFC0FCC-7A42-43F0-AB92-BEB6683932B5}"/>
              </a:ext>
            </a:extLst>
          </p:cNvPr>
          <p:cNvSpPr txBox="1"/>
          <p:nvPr/>
        </p:nvSpPr>
        <p:spPr>
          <a:xfrm>
            <a:off x="5967353" y="582123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Functions</a:t>
            </a:r>
            <a:endParaRPr kumimoji="1" lang="ja-JP" altLang="en-US" sz="1600"/>
          </a:p>
        </p:txBody>
      </p:sp>
      <p:pic>
        <p:nvPicPr>
          <p:cNvPr id="31" name="図 30" descr="モニター, 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id="{5957F100-9BBC-47FD-8FE8-35F02ADAA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97" y="2624769"/>
            <a:ext cx="1214437" cy="1219199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C3F1B9-CC05-4613-9111-B2FEFBE92BC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934518" y="3234369"/>
            <a:ext cx="1706179" cy="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CF0EB449-F043-4906-9597-03587A59194B}"/>
              </a:ext>
            </a:extLst>
          </p:cNvPr>
          <p:cNvCxnSpPr>
            <a:cxnSpLocks/>
            <a:stCxn id="10" idx="3"/>
            <a:endCxn id="1026" idx="1"/>
          </p:cNvCxnSpPr>
          <p:nvPr/>
        </p:nvCxnSpPr>
        <p:spPr>
          <a:xfrm flipV="1">
            <a:off x="4363079" y="3224518"/>
            <a:ext cx="2247939" cy="987891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37">
            <a:extLst>
              <a:ext uri="{FF2B5EF4-FFF2-40B4-BE49-F238E27FC236}">
                <a16:creationId xmlns:a16="http://schemas.microsoft.com/office/drawing/2014/main" id="{2F483A7C-14EF-490B-AA64-7A0E7E146E1E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>
            <a:off x="4363079" y="4212409"/>
            <a:ext cx="2247939" cy="1115779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464CD250-9854-406A-8F3C-362ACF03ED81}"/>
              </a:ext>
            </a:extLst>
          </p:cNvPr>
          <p:cNvSpPr txBox="1"/>
          <p:nvPr/>
        </p:nvSpPr>
        <p:spPr>
          <a:xfrm>
            <a:off x="1128693" y="5934346"/>
            <a:ext cx="98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4670F627-B2DF-4E96-9BAC-FB264586C02D}"/>
              </a:ext>
            </a:extLst>
          </p:cNvPr>
          <p:cNvSpPr txBox="1"/>
          <p:nvPr/>
        </p:nvSpPr>
        <p:spPr>
          <a:xfrm>
            <a:off x="9078366" y="391181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/>
              <a:t>スマートフォン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E26A53-CD3A-4785-A50B-4251B6AEEA08}"/>
              </a:ext>
            </a:extLst>
          </p:cNvPr>
          <p:cNvSpPr txBox="1"/>
          <p:nvPr/>
        </p:nvSpPr>
        <p:spPr>
          <a:xfrm>
            <a:off x="7908970" y="288028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SMS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75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E2B1B9D-C433-423C-8AC8-D998145CA63A}"/>
              </a:ext>
            </a:extLst>
          </p:cNvPr>
          <p:cNvCxnSpPr>
            <a:cxnSpLocks/>
          </p:cNvCxnSpPr>
          <p:nvPr/>
        </p:nvCxnSpPr>
        <p:spPr>
          <a:xfrm>
            <a:off x="5134397" y="1555225"/>
            <a:ext cx="14696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4D43C38-BF5B-4F2C-9E8B-447D8C7E67A9}"/>
              </a:ext>
            </a:extLst>
          </p:cNvPr>
          <p:cNvCxnSpPr>
            <a:cxnSpLocks/>
          </p:cNvCxnSpPr>
          <p:nvPr/>
        </p:nvCxnSpPr>
        <p:spPr>
          <a:xfrm>
            <a:off x="5134397" y="1218150"/>
            <a:ext cx="504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EC95FFA-E4CD-4F13-A022-664E2222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490" y="0"/>
            <a:ext cx="684314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19902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EE26D4-2DF8-44A8-B03B-BB370D9AE565}"/>
              </a:ext>
            </a:extLst>
          </p:cNvPr>
          <p:cNvSpPr txBox="1"/>
          <p:nvPr/>
        </p:nvSpPr>
        <p:spPr>
          <a:xfrm>
            <a:off x="6359348" y="29077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83061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8AD3F2-BCD5-441E-9687-590A30948554}"/>
              </a:ext>
            </a:extLst>
          </p:cNvPr>
          <p:cNvSpPr txBox="1"/>
          <p:nvPr/>
        </p:nvSpPr>
        <p:spPr>
          <a:xfrm>
            <a:off x="6359348" y="353935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2923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14139C-8297-4E4B-BAC2-ED2916B97B65}"/>
              </a:ext>
            </a:extLst>
          </p:cNvPr>
          <p:cNvSpPr txBox="1"/>
          <p:nvPr/>
        </p:nvSpPr>
        <p:spPr>
          <a:xfrm>
            <a:off x="8845151" y="400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49808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BB1872-9605-4F44-B526-22B948EE81E1}"/>
              </a:ext>
            </a:extLst>
          </p:cNvPr>
          <p:cNvSpPr txBox="1"/>
          <p:nvPr/>
        </p:nvSpPr>
        <p:spPr>
          <a:xfrm>
            <a:off x="6351170" y="46895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8110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C65C3-67E9-4AD8-B974-90EA28B1B9BA}"/>
              </a:ext>
            </a:extLst>
          </p:cNvPr>
          <p:cNvSpPr txBox="1"/>
          <p:nvPr/>
        </p:nvSpPr>
        <p:spPr>
          <a:xfrm>
            <a:off x="7411453" y="54201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4201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20C9A5-39E0-401C-A03C-A1143E0BBADD}"/>
              </a:ext>
            </a:extLst>
          </p:cNvPr>
          <p:cNvSpPr txBox="1"/>
          <p:nvPr/>
        </p:nvSpPr>
        <p:spPr>
          <a:xfrm>
            <a:off x="6351170" y="51288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4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01958D-9ED4-48BC-BF6D-84A5572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2244EEB-30C7-4C5F-9AD9-5E5B40A94AF7}"/>
              </a:ext>
            </a:extLst>
          </p:cNvPr>
          <p:cNvCxnSpPr>
            <a:cxnSpLocks/>
          </p:cNvCxnSpPr>
          <p:nvPr/>
        </p:nvCxnSpPr>
        <p:spPr>
          <a:xfrm>
            <a:off x="3296935" y="925095"/>
            <a:ext cx="4250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1C368E-9F2A-424D-9C36-F1F74DACEE0D}"/>
              </a:ext>
            </a:extLst>
          </p:cNvPr>
          <p:cNvSpPr txBox="1"/>
          <p:nvPr/>
        </p:nvSpPr>
        <p:spPr>
          <a:xfrm>
            <a:off x="2914785" y="6338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4F3A90B-FD44-4899-BCEB-1F0C534F9058}"/>
              </a:ext>
            </a:extLst>
          </p:cNvPr>
          <p:cNvCxnSpPr>
            <a:cxnSpLocks/>
          </p:cNvCxnSpPr>
          <p:nvPr/>
        </p:nvCxnSpPr>
        <p:spPr>
          <a:xfrm>
            <a:off x="3274785" y="1558933"/>
            <a:ext cx="5373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2A6A42-C086-4D34-A953-8E99F6062012}"/>
              </a:ext>
            </a:extLst>
          </p:cNvPr>
          <p:cNvSpPr txBox="1"/>
          <p:nvPr/>
        </p:nvSpPr>
        <p:spPr>
          <a:xfrm>
            <a:off x="2892635" y="12676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357CDE0-5D2A-42D0-AB13-F698EE4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C76D4BF-1983-4C08-9068-B8A088ECB767}"/>
              </a:ext>
            </a:extLst>
          </p:cNvPr>
          <p:cNvCxnSpPr>
            <a:cxnSpLocks/>
          </p:cNvCxnSpPr>
          <p:nvPr/>
        </p:nvCxnSpPr>
        <p:spPr>
          <a:xfrm>
            <a:off x="2562839" y="2741016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9CFAB3-5599-4194-9DB7-9925D5AF25B5}"/>
              </a:ext>
            </a:extLst>
          </p:cNvPr>
          <p:cNvSpPr txBox="1"/>
          <p:nvPr/>
        </p:nvSpPr>
        <p:spPr>
          <a:xfrm>
            <a:off x="2180689" y="24497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A3F6E3F-F003-4327-9AE0-12AC43C27BCC}"/>
              </a:ext>
            </a:extLst>
          </p:cNvPr>
          <p:cNvCxnSpPr>
            <a:cxnSpLocks/>
          </p:cNvCxnSpPr>
          <p:nvPr/>
        </p:nvCxnSpPr>
        <p:spPr>
          <a:xfrm>
            <a:off x="7044686" y="1852374"/>
            <a:ext cx="1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AB6D2E-B80D-4C66-9A11-B689B0F3753C}"/>
              </a:ext>
            </a:extLst>
          </p:cNvPr>
          <p:cNvSpPr txBox="1"/>
          <p:nvPr/>
        </p:nvSpPr>
        <p:spPr>
          <a:xfrm>
            <a:off x="6662536" y="156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F7769E-43C5-4A06-946C-1EFA2FE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D92438B-588E-4DA0-B36D-574AD8FFAE6B}"/>
              </a:ext>
            </a:extLst>
          </p:cNvPr>
          <p:cNvCxnSpPr>
            <a:cxnSpLocks/>
          </p:cNvCxnSpPr>
          <p:nvPr/>
        </p:nvCxnSpPr>
        <p:spPr>
          <a:xfrm>
            <a:off x="2962083" y="1865253"/>
            <a:ext cx="1236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D0D84-DBE4-4D51-A655-C4C1DF8B2C00}"/>
              </a:ext>
            </a:extLst>
          </p:cNvPr>
          <p:cNvSpPr txBox="1"/>
          <p:nvPr/>
        </p:nvSpPr>
        <p:spPr>
          <a:xfrm>
            <a:off x="2579933" y="157399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0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0F226E-1A7A-4E03-A404-52B35B9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DC6BA70-477B-459C-BEE7-8A610528B66F}"/>
              </a:ext>
            </a:extLst>
          </p:cNvPr>
          <p:cNvCxnSpPr>
            <a:cxnSpLocks/>
          </p:cNvCxnSpPr>
          <p:nvPr/>
        </p:nvCxnSpPr>
        <p:spPr>
          <a:xfrm>
            <a:off x="6696957" y="1916768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C3299A-9708-4346-906F-49961A624F3C}"/>
              </a:ext>
            </a:extLst>
          </p:cNvPr>
          <p:cNvSpPr txBox="1"/>
          <p:nvPr/>
        </p:nvSpPr>
        <p:spPr>
          <a:xfrm>
            <a:off x="7289442" y="16447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422302-43FC-4683-9F03-7F36D7CBED0D}"/>
              </a:ext>
            </a:extLst>
          </p:cNvPr>
          <p:cNvCxnSpPr>
            <a:cxnSpLocks/>
          </p:cNvCxnSpPr>
          <p:nvPr/>
        </p:nvCxnSpPr>
        <p:spPr>
          <a:xfrm>
            <a:off x="6696957" y="2280831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285954-0E61-47BA-8A17-7184512B984F}"/>
              </a:ext>
            </a:extLst>
          </p:cNvPr>
          <p:cNvSpPr txBox="1"/>
          <p:nvPr/>
        </p:nvSpPr>
        <p:spPr>
          <a:xfrm>
            <a:off x="7289442" y="20088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80BCDE-F241-4E52-BA1C-5DA232AD27EE}"/>
              </a:ext>
            </a:extLst>
          </p:cNvPr>
          <p:cNvCxnSpPr>
            <a:cxnSpLocks/>
          </p:cNvCxnSpPr>
          <p:nvPr/>
        </p:nvCxnSpPr>
        <p:spPr>
          <a:xfrm>
            <a:off x="6696957" y="2562948"/>
            <a:ext cx="1159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12659B-085F-44DC-B4D5-D9FE9D4E7ED1}"/>
              </a:ext>
            </a:extLst>
          </p:cNvPr>
          <p:cNvSpPr txBox="1"/>
          <p:nvPr/>
        </p:nvSpPr>
        <p:spPr>
          <a:xfrm>
            <a:off x="7907685" y="22909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46B6FD-6C6B-4C73-9A91-87AAAAF390A7}"/>
              </a:ext>
            </a:extLst>
          </p:cNvPr>
          <p:cNvCxnSpPr>
            <a:cxnSpLocks/>
          </p:cNvCxnSpPr>
          <p:nvPr/>
        </p:nvCxnSpPr>
        <p:spPr>
          <a:xfrm>
            <a:off x="6696957" y="2872041"/>
            <a:ext cx="1570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863AF-ABE9-4E9D-A04D-4586A20B7B0E}"/>
              </a:ext>
            </a:extLst>
          </p:cNvPr>
          <p:cNvSpPr txBox="1"/>
          <p:nvPr/>
        </p:nvSpPr>
        <p:spPr>
          <a:xfrm>
            <a:off x="8413800" y="262521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F6A6731-5F61-4B45-8946-75CF033EE9E0}"/>
              </a:ext>
            </a:extLst>
          </p:cNvPr>
          <p:cNvCxnSpPr>
            <a:cxnSpLocks/>
          </p:cNvCxnSpPr>
          <p:nvPr/>
        </p:nvCxnSpPr>
        <p:spPr>
          <a:xfrm>
            <a:off x="5589374" y="3799320"/>
            <a:ext cx="7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57CFD97-8358-43F1-AC83-C3A1781572B1}"/>
              </a:ext>
            </a:extLst>
          </p:cNvPr>
          <p:cNvCxnSpPr>
            <a:cxnSpLocks/>
          </p:cNvCxnSpPr>
          <p:nvPr/>
        </p:nvCxnSpPr>
        <p:spPr>
          <a:xfrm>
            <a:off x="6993199" y="3799320"/>
            <a:ext cx="91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E64F4F-1A92-4FD4-B0B0-2C5A9FBF5BCB}"/>
              </a:ext>
            </a:extLst>
          </p:cNvPr>
          <p:cNvSpPr txBox="1"/>
          <p:nvPr/>
        </p:nvSpPr>
        <p:spPr>
          <a:xfrm>
            <a:off x="5229374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27F683-92DB-486B-BA48-D7C8C86B9F2A}"/>
              </a:ext>
            </a:extLst>
          </p:cNvPr>
          <p:cNvSpPr txBox="1"/>
          <p:nvPr/>
        </p:nvSpPr>
        <p:spPr>
          <a:xfrm>
            <a:off x="7907685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5D3E00-F8A9-438B-AD84-0E2C9751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8B84333-EDE3-4012-B7BE-95F5276B79A9}"/>
              </a:ext>
            </a:extLst>
          </p:cNvPr>
          <p:cNvCxnSpPr>
            <a:cxnSpLocks/>
          </p:cNvCxnSpPr>
          <p:nvPr/>
        </p:nvCxnSpPr>
        <p:spPr>
          <a:xfrm>
            <a:off x="7688631" y="329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33414-74D3-4AFC-BF40-1E21E4D5B1F2}"/>
              </a:ext>
            </a:extLst>
          </p:cNvPr>
          <p:cNvSpPr txBox="1"/>
          <p:nvPr/>
        </p:nvSpPr>
        <p:spPr>
          <a:xfrm>
            <a:off x="7306481" y="300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582D7B1-610C-4040-8EAC-69EC0FC268FE}"/>
              </a:ext>
            </a:extLst>
          </p:cNvPr>
          <p:cNvCxnSpPr>
            <a:cxnSpLocks/>
          </p:cNvCxnSpPr>
          <p:nvPr/>
        </p:nvCxnSpPr>
        <p:spPr>
          <a:xfrm>
            <a:off x="7688631" y="365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172BE-546F-4B4B-90A0-4AAADD574EA5}"/>
              </a:ext>
            </a:extLst>
          </p:cNvPr>
          <p:cNvSpPr txBox="1"/>
          <p:nvPr/>
        </p:nvSpPr>
        <p:spPr>
          <a:xfrm>
            <a:off x="7306481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5B69147-FAAD-4986-97E5-2E5FC195A8FA}"/>
              </a:ext>
            </a:extLst>
          </p:cNvPr>
          <p:cNvCxnSpPr>
            <a:cxnSpLocks/>
          </p:cNvCxnSpPr>
          <p:nvPr/>
        </p:nvCxnSpPr>
        <p:spPr>
          <a:xfrm>
            <a:off x="8480908" y="3654808"/>
            <a:ext cx="612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09EE44-73B5-433D-A89C-34F9100D424B}"/>
              </a:ext>
            </a:extLst>
          </p:cNvPr>
          <p:cNvSpPr txBox="1"/>
          <p:nvPr/>
        </p:nvSpPr>
        <p:spPr>
          <a:xfrm>
            <a:off x="9093185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74948B-7BAD-46B1-A9D1-4D92DE50ECBC}"/>
              </a:ext>
            </a:extLst>
          </p:cNvPr>
          <p:cNvCxnSpPr>
            <a:cxnSpLocks/>
          </p:cNvCxnSpPr>
          <p:nvPr/>
        </p:nvCxnSpPr>
        <p:spPr>
          <a:xfrm>
            <a:off x="7688631" y="6530961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C5FE47-A0F4-4BE2-A215-5583CDDDB9A4}"/>
              </a:ext>
            </a:extLst>
          </p:cNvPr>
          <p:cNvSpPr txBox="1"/>
          <p:nvPr/>
        </p:nvSpPr>
        <p:spPr>
          <a:xfrm>
            <a:off x="7306481" y="623970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163FFC-D91D-4332-A2A2-7F5B87B18170}"/>
              </a:ext>
            </a:extLst>
          </p:cNvPr>
          <p:cNvCxnSpPr>
            <a:cxnSpLocks/>
          </p:cNvCxnSpPr>
          <p:nvPr/>
        </p:nvCxnSpPr>
        <p:spPr>
          <a:xfrm>
            <a:off x="3206783" y="6599704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C5B15A-0BC1-41D1-BC22-C9A75FAD5608}"/>
              </a:ext>
            </a:extLst>
          </p:cNvPr>
          <p:cNvSpPr txBox="1"/>
          <p:nvPr/>
        </p:nvSpPr>
        <p:spPr>
          <a:xfrm>
            <a:off x="2824633" y="63084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865030-2A0C-4A7C-BBC5-8B4CBF9A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43330-06D6-4DBB-AE0E-5CA4F5FA3320}"/>
              </a:ext>
            </a:extLst>
          </p:cNvPr>
          <p:cNvCxnSpPr>
            <a:cxnSpLocks/>
          </p:cNvCxnSpPr>
          <p:nvPr/>
        </p:nvCxnSpPr>
        <p:spPr>
          <a:xfrm>
            <a:off x="2691628" y="3161045"/>
            <a:ext cx="628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38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E8D029-2F2D-4DCD-B3FA-A1FD9330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F2E530D-66BA-44FA-A14B-C8B80D1CFA05}"/>
              </a:ext>
            </a:extLst>
          </p:cNvPr>
          <p:cNvCxnSpPr>
            <a:cxnSpLocks/>
          </p:cNvCxnSpPr>
          <p:nvPr/>
        </p:nvCxnSpPr>
        <p:spPr>
          <a:xfrm>
            <a:off x="1879985" y="220010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BC1D9D-F20A-42E3-8E14-CB8AEF96169A}"/>
              </a:ext>
            </a:extLst>
          </p:cNvPr>
          <p:cNvSpPr txBox="1"/>
          <p:nvPr/>
        </p:nvSpPr>
        <p:spPr>
          <a:xfrm>
            <a:off x="1497835" y="190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84A804-FEF0-4837-9241-8B1308A1CDC2}"/>
              </a:ext>
            </a:extLst>
          </p:cNvPr>
          <p:cNvCxnSpPr>
            <a:cxnSpLocks/>
          </p:cNvCxnSpPr>
          <p:nvPr/>
        </p:nvCxnSpPr>
        <p:spPr>
          <a:xfrm>
            <a:off x="3386813" y="2560104"/>
            <a:ext cx="1017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9083D-AAB4-4F66-B977-068D8E439637}"/>
              </a:ext>
            </a:extLst>
          </p:cNvPr>
          <p:cNvSpPr txBox="1"/>
          <p:nvPr/>
        </p:nvSpPr>
        <p:spPr>
          <a:xfrm>
            <a:off x="3004663" y="226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4BED89-0D8D-4719-8442-D0847CFA864E}"/>
              </a:ext>
            </a:extLst>
          </p:cNvPr>
          <p:cNvCxnSpPr>
            <a:cxnSpLocks/>
          </p:cNvCxnSpPr>
          <p:nvPr/>
        </p:nvCxnSpPr>
        <p:spPr>
          <a:xfrm>
            <a:off x="6233044" y="3860870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3DF6E4-F01C-4803-9BE2-15E09EB4C4E1}"/>
              </a:ext>
            </a:extLst>
          </p:cNvPr>
          <p:cNvSpPr txBox="1"/>
          <p:nvPr/>
        </p:nvSpPr>
        <p:spPr>
          <a:xfrm>
            <a:off x="5850894" y="356961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8CA144D-24A0-4314-ACEA-9E00F8B5818E}"/>
              </a:ext>
            </a:extLst>
          </p:cNvPr>
          <p:cNvCxnSpPr>
            <a:cxnSpLocks/>
          </p:cNvCxnSpPr>
          <p:nvPr/>
        </p:nvCxnSpPr>
        <p:spPr>
          <a:xfrm>
            <a:off x="9582366" y="2632724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9200216" y="234146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7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728BC9-1FCD-48DD-9ECF-C417121A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7879A3B-661D-4516-AE25-863B733267AF}"/>
              </a:ext>
            </a:extLst>
          </p:cNvPr>
          <p:cNvCxnSpPr>
            <a:cxnSpLocks/>
          </p:cNvCxnSpPr>
          <p:nvPr/>
        </p:nvCxnSpPr>
        <p:spPr>
          <a:xfrm>
            <a:off x="1879985" y="375889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41522F-A012-4218-9BEB-C7E62C78ACDE}"/>
              </a:ext>
            </a:extLst>
          </p:cNvPr>
          <p:cNvSpPr txBox="1"/>
          <p:nvPr/>
        </p:nvSpPr>
        <p:spPr>
          <a:xfrm>
            <a:off x="1497835" y="34676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F9A74F2-6901-4B4C-A345-394BEAFCC5D6}"/>
              </a:ext>
            </a:extLst>
          </p:cNvPr>
          <p:cNvCxnSpPr>
            <a:cxnSpLocks/>
          </p:cNvCxnSpPr>
          <p:nvPr/>
        </p:nvCxnSpPr>
        <p:spPr>
          <a:xfrm>
            <a:off x="3876210" y="2586916"/>
            <a:ext cx="644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4ADA4-408C-4679-A315-68A528BE37ED}"/>
              </a:ext>
            </a:extLst>
          </p:cNvPr>
          <p:cNvSpPr txBox="1"/>
          <p:nvPr/>
        </p:nvSpPr>
        <p:spPr>
          <a:xfrm>
            <a:off x="3494060" y="22956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6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94EA1A-3D3D-4749-9ADB-6366F92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C8D1AB-4E7C-45E3-9998-62BDB67BB71F}"/>
              </a:ext>
            </a:extLst>
          </p:cNvPr>
          <p:cNvCxnSpPr>
            <a:cxnSpLocks/>
          </p:cNvCxnSpPr>
          <p:nvPr/>
        </p:nvCxnSpPr>
        <p:spPr>
          <a:xfrm>
            <a:off x="6670926" y="2136156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6455B-EE8E-4418-8459-EADE4F68CB5B}"/>
              </a:ext>
            </a:extLst>
          </p:cNvPr>
          <p:cNvSpPr txBox="1"/>
          <p:nvPr/>
        </p:nvSpPr>
        <p:spPr>
          <a:xfrm>
            <a:off x="6288776" y="18448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2A5532A-073D-435E-ADCE-4A3B4D8C3257}"/>
              </a:ext>
            </a:extLst>
          </p:cNvPr>
          <p:cNvCxnSpPr>
            <a:cxnSpLocks/>
          </p:cNvCxnSpPr>
          <p:nvPr/>
        </p:nvCxnSpPr>
        <p:spPr>
          <a:xfrm>
            <a:off x="3539213" y="3975689"/>
            <a:ext cx="736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456859-CA74-4E05-9B40-F959A95DC86D}"/>
              </a:ext>
            </a:extLst>
          </p:cNvPr>
          <p:cNvSpPr txBox="1"/>
          <p:nvPr/>
        </p:nvSpPr>
        <p:spPr>
          <a:xfrm>
            <a:off x="3157063" y="36844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CD847BE-81DF-4D0A-BA0C-E471E6ED9655}"/>
              </a:ext>
            </a:extLst>
          </p:cNvPr>
          <p:cNvCxnSpPr>
            <a:cxnSpLocks/>
          </p:cNvCxnSpPr>
          <p:nvPr/>
        </p:nvCxnSpPr>
        <p:spPr>
          <a:xfrm>
            <a:off x="3539213" y="2547672"/>
            <a:ext cx="8653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84DD8D-43EA-40B3-8333-DB87D6FAB06D}"/>
              </a:ext>
            </a:extLst>
          </p:cNvPr>
          <p:cNvSpPr txBox="1"/>
          <p:nvPr/>
        </p:nvSpPr>
        <p:spPr>
          <a:xfrm>
            <a:off x="3157063" y="225641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98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10E182-00CD-4FA3-8E18-0C5A6D3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8" y="0"/>
            <a:ext cx="793446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5988346" y="3102071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669A8E-D6C4-4AC2-881A-459324B45D79}"/>
              </a:ext>
            </a:extLst>
          </p:cNvPr>
          <p:cNvSpPr txBox="1"/>
          <p:nvPr/>
        </p:nvSpPr>
        <p:spPr>
          <a:xfrm>
            <a:off x="5606196" y="281081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68CE585-6839-4A89-A4A4-221F6E227720}"/>
              </a:ext>
            </a:extLst>
          </p:cNvPr>
          <p:cNvCxnSpPr>
            <a:cxnSpLocks/>
          </p:cNvCxnSpPr>
          <p:nvPr/>
        </p:nvCxnSpPr>
        <p:spPr>
          <a:xfrm>
            <a:off x="5988346" y="4956629"/>
            <a:ext cx="631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68973B-8A9D-45C7-96EC-AF54829B1062}"/>
              </a:ext>
            </a:extLst>
          </p:cNvPr>
          <p:cNvSpPr txBox="1"/>
          <p:nvPr/>
        </p:nvSpPr>
        <p:spPr>
          <a:xfrm>
            <a:off x="5606196" y="46653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3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C71AF61-294C-49B2-860F-5E1E8820965A}"/>
              </a:ext>
            </a:extLst>
          </p:cNvPr>
          <p:cNvCxnSpPr>
            <a:cxnSpLocks/>
          </p:cNvCxnSpPr>
          <p:nvPr/>
        </p:nvCxnSpPr>
        <p:spPr>
          <a:xfrm>
            <a:off x="5940438" y="2239186"/>
            <a:ext cx="486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F1CC3C-4042-49CD-B5E9-7398B8BFBDA8}"/>
              </a:ext>
            </a:extLst>
          </p:cNvPr>
          <p:cNvSpPr txBox="1"/>
          <p:nvPr/>
        </p:nvSpPr>
        <p:spPr>
          <a:xfrm>
            <a:off x="5558288" y="19479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4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7763302" y="38959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2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8123302" y="4255947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30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9D1D24-85D0-4BAB-B5C9-47F7C8A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EF5DFF3-97B1-420A-9A24-28C6D1925A44}"/>
              </a:ext>
            </a:extLst>
          </p:cNvPr>
          <p:cNvCxnSpPr>
            <a:cxnSpLocks/>
          </p:cNvCxnSpPr>
          <p:nvPr/>
        </p:nvCxnSpPr>
        <p:spPr>
          <a:xfrm>
            <a:off x="7623963" y="4982387"/>
            <a:ext cx="27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3AEB14-C510-42C0-9A72-B1B9719FBA46}"/>
              </a:ext>
            </a:extLst>
          </p:cNvPr>
          <p:cNvSpPr txBox="1"/>
          <p:nvPr/>
        </p:nvSpPr>
        <p:spPr>
          <a:xfrm>
            <a:off x="7241813" y="46911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E3B0F18-B27F-4B84-A1A5-08C2C5896712}"/>
              </a:ext>
            </a:extLst>
          </p:cNvPr>
          <p:cNvCxnSpPr>
            <a:cxnSpLocks/>
          </p:cNvCxnSpPr>
          <p:nvPr/>
        </p:nvCxnSpPr>
        <p:spPr>
          <a:xfrm>
            <a:off x="8306543" y="4067987"/>
            <a:ext cx="1661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C88CDB-56DD-4541-B23C-DBE5D597C1A2}"/>
              </a:ext>
            </a:extLst>
          </p:cNvPr>
          <p:cNvSpPr txBox="1"/>
          <p:nvPr/>
        </p:nvSpPr>
        <p:spPr>
          <a:xfrm>
            <a:off x="7924393" y="37767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56229-19C4-4A07-AA71-70C28CE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A958CC5-27F5-43B0-9C45-13ADF77B17C8}"/>
              </a:ext>
            </a:extLst>
          </p:cNvPr>
          <p:cNvCxnSpPr>
            <a:cxnSpLocks/>
          </p:cNvCxnSpPr>
          <p:nvPr/>
        </p:nvCxnSpPr>
        <p:spPr>
          <a:xfrm>
            <a:off x="8203512" y="3514195"/>
            <a:ext cx="554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A69955-48D1-4C6D-9E45-232B6AA09314}"/>
              </a:ext>
            </a:extLst>
          </p:cNvPr>
          <p:cNvSpPr txBox="1"/>
          <p:nvPr/>
        </p:nvSpPr>
        <p:spPr>
          <a:xfrm>
            <a:off x="7821362" y="32229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1977E4-D011-46AF-96F7-94655440CCDE}"/>
              </a:ext>
            </a:extLst>
          </p:cNvPr>
          <p:cNvCxnSpPr>
            <a:cxnSpLocks/>
          </p:cNvCxnSpPr>
          <p:nvPr/>
        </p:nvCxnSpPr>
        <p:spPr>
          <a:xfrm>
            <a:off x="5267129" y="2239187"/>
            <a:ext cx="451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BA363-EC9F-4D61-B562-5CE670A391D3}"/>
              </a:ext>
            </a:extLst>
          </p:cNvPr>
          <p:cNvSpPr txBox="1"/>
          <p:nvPr/>
        </p:nvSpPr>
        <p:spPr>
          <a:xfrm>
            <a:off x="4884979" y="19479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06BFD-E444-4979-A6A0-ED3002A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0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99F550A-51E4-4300-A61E-A71AB63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4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37E614-9801-47F1-8573-13307BD0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693B2-777E-4ED6-9F0E-7D291E44C377}"/>
              </a:ext>
            </a:extLst>
          </p:cNvPr>
          <p:cNvCxnSpPr>
            <a:cxnSpLocks/>
          </p:cNvCxnSpPr>
          <p:nvPr/>
        </p:nvCxnSpPr>
        <p:spPr>
          <a:xfrm>
            <a:off x="715592" y="1644755"/>
            <a:ext cx="3105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C7A5F1-EEA4-4D2B-A0A0-9E2964940B92}"/>
              </a:ext>
            </a:extLst>
          </p:cNvPr>
          <p:cNvSpPr txBox="1"/>
          <p:nvPr/>
        </p:nvSpPr>
        <p:spPr>
          <a:xfrm>
            <a:off x="333442" y="13534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AAC456A-C1BC-4005-82B4-CD46D80F3F0E}"/>
              </a:ext>
            </a:extLst>
          </p:cNvPr>
          <p:cNvCxnSpPr>
            <a:cxnSpLocks/>
          </p:cNvCxnSpPr>
          <p:nvPr/>
        </p:nvCxnSpPr>
        <p:spPr>
          <a:xfrm>
            <a:off x="1548712" y="2142595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85C347-0275-4289-B625-29B38E109A4E}"/>
              </a:ext>
            </a:extLst>
          </p:cNvPr>
          <p:cNvSpPr txBox="1"/>
          <p:nvPr/>
        </p:nvSpPr>
        <p:spPr>
          <a:xfrm>
            <a:off x="1166562" y="18513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158037-8B39-49DD-B15C-D0401655A0E0}"/>
              </a:ext>
            </a:extLst>
          </p:cNvPr>
          <p:cNvCxnSpPr>
            <a:cxnSpLocks/>
          </p:cNvCxnSpPr>
          <p:nvPr/>
        </p:nvCxnSpPr>
        <p:spPr>
          <a:xfrm>
            <a:off x="1570862" y="2442847"/>
            <a:ext cx="8065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C4CA5C-F488-4F1F-A644-10A87333D273}"/>
              </a:ext>
            </a:extLst>
          </p:cNvPr>
          <p:cNvSpPr txBox="1"/>
          <p:nvPr/>
        </p:nvSpPr>
        <p:spPr>
          <a:xfrm>
            <a:off x="2377440" y="214259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7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47A8976-D9B3-4A2C-9057-73B0276A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F2A22FC-6578-4F91-B0E1-0A6EAAD22AC9}"/>
              </a:ext>
            </a:extLst>
          </p:cNvPr>
          <p:cNvCxnSpPr>
            <a:cxnSpLocks/>
          </p:cNvCxnSpPr>
          <p:nvPr/>
        </p:nvCxnSpPr>
        <p:spPr>
          <a:xfrm>
            <a:off x="2635832" y="2833475"/>
            <a:ext cx="3816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54A42D-A066-4A07-B8D0-D9F20D8D7063}"/>
              </a:ext>
            </a:extLst>
          </p:cNvPr>
          <p:cNvSpPr txBox="1"/>
          <p:nvPr/>
        </p:nvSpPr>
        <p:spPr>
          <a:xfrm>
            <a:off x="2253682" y="254221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52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053E36-6C8F-4B1A-A4E5-97F4D260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81" y="0"/>
            <a:ext cx="9578837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83EC519-F0DE-4F29-8ADD-5DE1F07D7EF8}"/>
              </a:ext>
            </a:extLst>
          </p:cNvPr>
          <p:cNvCxnSpPr>
            <a:cxnSpLocks/>
          </p:cNvCxnSpPr>
          <p:nvPr/>
        </p:nvCxnSpPr>
        <p:spPr>
          <a:xfrm>
            <a:off x="2615512" y="19800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C8830A-574A-45F1-A999-00FA187B3FC3}"/>
              </a:ext>
            </a:extLst>
          </p:cNvPr>
          <p:cNvSpPr txBox="1"/>
          <p:nvPr/>
        </p:nvSpPr>
        <p:spPr>
          <a:xfrm>
            <a:off x="2233362" y="16887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330A1E3-7AB8-4836-949B-7B62EE599CD8}"/>
              </a:ext>
            </a:extLst>
          </p:cNvPr>
          <p:cNvCxnSpPr>
            <a:cxnSpLocks/>
          </p:cNvCxnSpPr>
          <p:nvPr/>
        </p:nvCxnSpPr>
        <p:spPr>
          <a:xfrm>
            <a:off x="2615512" y="24372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4B5FB2-55EB-468A-9E84-20E120A6E642}"/>
              </a:ext>
            </a:extLst>
          </p:cNvPr>
          <p:cNvSpPr txBox="1"/>
          <p:nvPr/>
        </p:nvSpPr>
        <p:spPr>
          <a:xfrm>
            <a:off x="2233362" y="21459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A933A30-215B-4FE9-B481-4CC45DFB1E79}"/>
              </a:ext>
            </a:extLst>
          </p:cNvPr>
          <p:cNvCxnSpPr>
            <a:cxnSpLocks/>
          </p:cNvCxnSpPr>
          <p:nvPr/>
        </p:nvCxnSpPr>
        <p:spPr>
          <a:xfrm>
            <a:off x="2615512" y="306715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A79E07-C50E-4B2C-A99A-7096F8EEABCA}"/>
              </a:ext>
            </a:extLst>
          </p:cNvPr>
          <p:cNvSpPr txBox="1"/>
          <p:nvPr/>
        </p:nvSpPr>
        <p:spPr>
          <a:xfrm>
            <a:off x="2233362" y="2775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BD92B15-03A8-4A14-8C81-3A6AE9B88E64}"/>
              </a:ext>
            </a:extLst>
          </p:cNvPr>
          <p:cNvCxnSpPr>
            <a:cxnSpLocks/>
          </p:cNvCxnSpPr>
          <p:nvPr/>
        </p:nvCxnSpPr>
        <p:spPr>
          <a:xfrm>
            <a:off x="2615512" y="434731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3EA3D0-E4BE-4E61-B077-AC28DBE4822F}"/>
              </a:ext>
            </a:extLst>
          </p:cNvPr>
          <p:cNvSpPr txBox="1"/>
          <p:nvPr/>
        </p:nvSpPr>
        <p:spPr>
          <a:xfrm>
            <a:off x="2233362" y="40560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A07B73C-8B3C-48AE-BF3B-4CD251A36082}"/>
              </a:ext>
            </a:extLst>
          </p:cNvPr>
          <p:cNvCxnSpPr>
            <a:cxnSpLocks/>
          </p:cNvCxnSpPr>
          <p:nvPr/>
        </p:nvCxnSpPr>
        <p:spPr>
          <a:xfrm>
            <a:off x="2615512" y="6582515"/>
            <a:ext cx="625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8624B6-FF81-459A-B48B-725594793979}"/>
              </a:ext>
            </a:extLst>
          </p:cNvPr>
          <p:cNvSpPr txBox="1"/>
          <p:nvPr/>
        </p:nvSpPr>
        <p:spPr>
          <a:xfrm>
            <a:off x="2233362" y="62912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78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B754E4A-044C-46EF-8038-AAF54B07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E1A8879-576C-41C4-B140-AFFDA85C871D}"/>
              </a:ext>
            </a:extLst>
          </p:cNvPr>
          <p:cNvCxnSpPr>
            <a:cxnSpLocks/>
          </p:cNvCxnSpPr>
          <p:nvPr/>
        </p:nvCxnSpPr>
        <p:spPr>
          <a:xfrm>
            <a:off x="3621352" y="781155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F745F1-2773-4A4F-B3B9-AB297D307C4E}"/>
              </a:ext>
            </a:extLst>
          </p:cNvPr>
          <p:cNvSpPr txBox="1"/>
          <p:nvPr/>
        </p:nvSpPr>
        <p:spPr>
          <a:xfrm>
            <a:off x="3239202" y="489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89D6611-BBBD-4AE0-9634-B2C35E371DBE}"/>
              </a:ext>
            </a:extLst>
          </p:cNvPr>
          <p:cNvCxnSpPr>
            <a:cxnSpLocks/>
          </p:cNvCxnSpPr>
          <p:nvPr/>
        </p:nvCxnSpPr>
        <p:spPr>
          <a:xfrm>
            <a:off x="1670632" y="327897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19DF72-303B-4A7C-83DF-6672D6B8E8AF}"/>
              </a:ext>
            </a:extLst>
          </p:cNvPr>
          <p:cNvSpPr txBox="1"/>
          <p:nvPr/>
        </p:nvSpPr>
        <p:spPr>
          <a:xfrm>
            <a:off x="1288482" y="29877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37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FC1EA2-2849-401A-AFDA-21EE1B87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68B9A0B-8F19-462E-A793-8C102797D714}"/>
              </a:ext>
            </a:extLst>
          </p:cNvPr>
          <p:cNvCxnSpPr>
            <a:cxnSpLocks/>
          </p:cNvCxnSpPr>
          <p:nvPr/>
        </p:nvCxnSpPr>
        <p:spPr>
          <a:xfrm>
            <a:off x="3377512" y="131809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F1810D-5DC7-4E2F-B0DE-9CD8319312BF}"/>
              </a:ext>
            </a:extLst>
          </p:cNvPr>
          <p:cNvSpPr txBox="1"/>
          <p:nvPr/>
        </p:nvSpPr>
        <p:spPr>
          <a:xfrm>
            <a:off x="2995362" y="10268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53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8D9C091-BE60-4046-94E9-5E4759DAC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0D18E-021D-47B8-A2B9-FC4A2FE81E1C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85BBF0-533F-4E2E-ACB0-0BEEC228B9D3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076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4E12E0-1E92-43A4-844F-CCEAAF90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76"/>
          <a:stretch/>
        </p:blipFill>
        <p:spPr>
          <a:xfrm>
            <a:off x="1566862" y="209550"/>
            <a:ext cx="9058275" cy="1913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637FC8B-A738-4DE3-9989-49244C4AD085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AA8494-72C6-4E54-A123-D5960C390D7F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11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62F3D1-1232-410E-8840-0725906F7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343E227D-3583-4FFC-8A06-735204906E59}"/>
              </a:ext>
            </a:extLst>
          </p:cNvPr>
          <p:cNvCxnSpPr>
            <a:cxnSpLocks/>
          </p:cNvCxnSpPr>
          <p:nvPr/>
        </p:nvCxnSpPr>
        <p:spPr>
          <a:xfrm>
            <a:off x="3377512" y="1043777"/>
            <a:ext cx="1194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F45A82-950D-43AC-9DBC-E0436FA12BC7}"/>
              </a:ext>
            </a:extLst>
          </p:cNvPr>
          <p:cNvSpPr txBox="1"/>
          <p:nvPr/>
        </p:nvSpPr>
        <p:spPr>
          <a:xfrm>
            <a:off x="2995362" y="752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2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5AB783-1C02-4FDF-AF33-70EC8A4A6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7"/>
          <a:stretch/>
        </p:blipFill>
        <p:spPr>
          <a:xfrm>
            <a:off x="1566862" y="209550"/>
            <a:ext cx="9058275" cy="12738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FF5027B-CB45-425B-80B3-B553ACCFFD4D}"/>
              </a:ext>
            </a:extLst>
          </p:cNvPr>
          <p:cNvCxnSpPr>
            <a:cxnSpLocks/>
          </p:cNvCxnSpPr>
          <p:nvPr/>
        </p:nvCxnSpPr>
        <p:spPr>
          <a:xfrm>
            <a:off x="3377512" y="1053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382D-8FB3-4697-B00F-68677BC3A37F}"/>
              </a:ext>
            </a:extLst>
          </p:cNvPr>
          <p:cNvSpPr txBox="1"/>
          <p:nvPr/>
        </p:nvSpPr>
        <p:spPr>
          <a:xfrm>
            <a:off x="2995362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06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1AC88E-AE28-4B17-B9C1-F31554B75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0DD6B92-C2D8-4823-9EF6-8C324C7B7D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798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F91B8-6BD5-42CD-BC3B-EE6E56E0C33A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49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437857-E03A-4378-91F6-DF339096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90"/>
          <a:stretch/>
        </p:blipFill>
        <p:spPr>
          <a:xfrm>
            <a:off x="1566862" y="209550"/>
            <a:ext cx="9058275" cy="170053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1CECB26-446C-4397-9898-14502AEA1A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387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3929CA-7CF4-4D2A-AE80-4E178F133766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83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F69D45-3BD3-42AC-B36E-D5B292B9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04249D9-6882-4CF4-9323-4B2A0D3FA78A}"/>
              </a:ext>
            </a:extLst>
          </p:cNvPr>
          <p:cNvCxnSpPr>
            <a:cxnSpLocks/>
          </p:cNvCxnSpPr>
          <p:nvPr/>
        </p:nvCxnSpPr>
        <p:spPr>
          <a:xfrm>
            <a:off x="9931373" y="6194897"/>
            <a:ext cx="5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DEE9-DB31-4C63-B483-568A6AC950FC}"/>
              </a:ext>
            </a:extLst>
          </p:cNvPr>
          <p:cNvSpPr txBox="1"/>
          <p:nvPr/>
        </p:nvSpPr>
        <p:spPr>
          <a:xfrm>
            <a:off x="9549223" y="59036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131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ADCE733-D845-43C7-9EE2-8A5C5350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8658963" cy="643978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FA51427-717D-4F82-8D1D-EAD5CC124DF2}"/>
              </a:ext>
            </a:extLst>
          </p:cNvPr>
          <p:cNvCxnSpPr>
            <a:cxnSpLocks/>
          </p:cNvCxnSpPr>
          <p:nvPr/>
        </p:nvCxnSpPr>
        <p:spPr>
          <a:xfrm>
            <a:off x="3388906" y="499927"/>
            <a:ext cx="5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E2E088-CBCF-4150-AEF2-7A7B136E5961}"/>
              </a:ext>
            </a:extLst>
          </p:cNvPr>
          <p:cNvSpPr txBox="1"/>
          <p:nvPr/>
        </p:nvSpPr>
        <p:spPr>
          <a:xfrm>
            <a:off x="3006756" y="20867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AAF9044-599E-41A4-8C75-0F13F748EC59}"/>
              </a:ext>
            </a:extLst>
          </p:cNvPr>
          <p:cNvCxnSpPr>
            <a:cxnSpLocks/>
          </p:cNvCxnSpPr>
          <p:nvPr/>
        </p:nvCxnSpPr>
        <p:spPr>
          <a:xfrm>
            <a:off x="3616814" y="3467249"/>
            <a:ext cx="646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B75143-6FA1-48E2-A0CE-41A919D496EA}"/>
              </a:ext>
            </a:extLst>
          </p:cNvPr>
          <p:cNvSpPr txBox="1"/>
          <p:nvPr/>
        </p:nvSpPr>
        <p:spPr>
          <a:xfrm>
            <a:off x="3234664" y="317599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0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A8BFE9-6C1A-4CDD-A668-F50A12F6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EEE582-8156-47AC-A09D-D1D959AF0F32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970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2792DD-353B-41FE-A213-A7D81DA7FB1B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93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C606111-869A-462B-B53C-BFBD72EE8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84"/>
          <a:stretch/>
        </p:blipFill>
        <p:spPr>
          <a:xfrm>
            <a:off x="1566862" y="209550"/>
            <a:ext cx="9058275" cy="11214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C755BDD-302C-4EBB-BF56-72D5DB088338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126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6CC089-BADD-4A03-9EE7-51C5DDC8067E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74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BDEBCF-623C-4DE6-9E27-27944276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D5BBBE3-2A27-4EE2-82E3-C1D6CD059B8A}"/>
              </a:ext>
            </a:extLst>
          </p:cNvPr>
          <p:cNvCxnSpPr>
            <a:cxnSpLocks/>
          </p:cNvCxnSpPr>
          <p:nvPr/>
        </p:nvCxnSpPr>
        <p:spPr>
          <a:xfrm>
            <a:off x="3337533" y="1084417"/>
            <a:ext cx="154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2EF30D-7181-4B68-B820-F9DCDE138FAA}"/>
              </a:ext>
            </a:extLst>
          </p:cNvPr>
          <p:cNvSpPr txBox="1"/>
          <p:nvPr/>
        </p:nvSpPr>
        <p:spPr>
          <a:xfrm>
            <a:off x="2955383" y="793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E287D0A-F6B5-4B51-8BD0-B14E3E690FEF}"/>
              </a:ext>
            </a:extLst>
          </p:cNvPr>
          <p:cNvCxnSpPr>
            <a:cxnSpLocks/>
          </p:cNvCxnSpPr>
          <p:nvPr/>
        </p:nvCxnSpPr>
        <p:spPr>
          <a:xfrm>
            <a:off x="8580093" y="793160"/>
            <a:ext cx="296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F6BEDD-08B5-415F-B2F0-536AFE13A1B2}"/>
              </a:ext>
            </a:extLst>
          </p:cNvPr>
          <p:cNvSpPr txBox="1"/>
          <p:nvPr/>
        </p:nvSpPr>
        <p:spPr>
          <a:xfrm>
            <a:off x="8876617" y="454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46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FE9C7D9-94FB-4F04-BD1C-4DD6C746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74DA9DE-819D-4926-A218-0A44034C5B62}"/>
              </a:ext>
            </a:extLst>
          </p:cNvPr>
          <p:cNvCxnSpPr>
            <a:cxnSpLocks/>
          </p:cNvCxnSpPr>
          <p:nvPr/>
        </p:nvCxnSpPr>
        <p:spPr>
          <a:xfrm>
            <a:off x="4251933" y="799937"/>
            <a:ext cx="24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27F1FD-347E-4CC5-9CE5-9B3A9C84B4CA}"/>
              </a:ext>
            </a:extLst>
          </p:cNvPr>
          <p:cNvSpPr txBox="1"/>
          <p:nvPr/>
        </p:nvSpPr>
        <p:spPr>
          <a:xfrm>
            <a:off x="3869783" y="508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5B5F5D-70B9-4036-9E09-3519777DB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66"/>
          <a:stretch/>
        </p:blipFill>
        <p:spPr>
          <a:xfrm>
            <a:off x="1566862" y="209550"/>
            <a:ext cx="9058275" cy="1405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D9A402A-A599-4D15-9C77-FD831C80FDBA}"/>
              </a:ext>
            </a:extLst>
          </p:cNvPr>
          <p:cNvCxnSpPr>
            <a:cxnSpLocks/>
          </p:cNvCxnSpPr>
          <p:nvPr/>
        </p:nvCxnSpPr>
        <p:spPr>
          <a:xfrm>
            <a:off x="3357853" y="1297777"/>
            <a:ext cx="1021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01A6F9-37A0-43F7-B5C4-4EB25CB0B7B8}"/>
              </a:ext>
            </a:extLst>
          </p:cNvPr>
          <p:cNvSpPr txBox="1"/>
          <p:nvPr/>
        </p:nvSpPr>
        <p:spPr>
          <a:xfrm>
            <a:off x="2975703" y="1006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0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DE04AB2-066D-4C09-8871-3120F5A8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819400"/>
            <a:ext cx="5314950" cy="12192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7FF567-3B28-4919-98CD-43B346F5CDD4}"/>
              </a:ext>
            </a:extLst>
          </p:cNvPr>
          <p:cNvCxnSpPr>
            <a:cxnSpLocks/>
          </p:cNvCxnSpPr>
          <p:nvPr/>
        </p:nvCxnSpPr>
        <p:spPr>
          <a:xfrm>
            <a:off x="7310093" y="3929217"/>
            <a:ext cx="4927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1E5E24-1CDF-4C25-AC70-9AEFBA77B104}"/>
              </a:ext>
            </a:extLst>
          </p:cNvPr>
          <p:cNvSpPr txBox="1"/>
          <p:nvPr/>
        </p:nvSpPr>
        <p:spPr>
          <a:xfrm>
            <a:off x="6927943" y="36379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20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374D4A-A20A-40FF-A67B-3D7353E1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3E3DEE2-1184-4B04-AA14-BE78C2C8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13DBBFF-9D1B-4378-B3D3-27E6E3ECEFFC}"/>
              </a:ext>
            </a:extLst>
          </p:cNvPr>
          <p:cNvCxnSpPr>
            <a:cxnSpLocks/>
          </p:cNvCxnSpPr>
          <p:nvPr/>
        </p:nvCxnSpPr>
        <p:spPr>
          <a:xfrm>
            <a:off x="2433293" y="1561937"/>
            <a:ext cx="151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2AB8EE-F8B3-404F-82B9-C81406319F22}"/>
              </a:ext>
            </a:extLst>
          </p:cNvPr>
          <p:cNvSpPr txBox="1"/>
          <p:nvPr/>
        </p:nvSpPr>
        <p:spPr>
          <a:xfrm>
            <a:off x="2051143" y="1270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23A371-664C-41E1-A211-E8122856B0C3}"/>
              </a:ext>
            </a:extLst>
          </p:cNvPr>
          <p:cNvCxnSpPr>
            <a:cxnSpLocks/>
          </p:cNvCxnSpPr>
          <p:nvPr/>
        </p:nvCxnSpPr>
        <p:spPr>
          <a:xfrm>
            <a:off x="3449293" y="1765137"/>
            <a:ext cx="980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6E5B34-93D7-42E2-8D0B-4F17B8689C0C}"/>
              </a:ext>
            </a:extLst>
          </p:cNvPr>
          <p:cNvSpPr txBox="1"/>
          <p:nvPr/>
        </p:nvSpPr>
        <p:spPr>
          <a:xfrm>
            <a:off x="4429760" y="15619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49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792DA26-98E7-4F65-BFCE-8FDB5DA5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67C0B50-12D3-48C8-8B12-B93B15C137D0}"/>
              </a:ext>
            </a:extLst>
          </p:cNvPr>
          <p:cNvCxnSpPr>
            <a:cxnSpLocks/>
          </p:cNvCxnSpPr>
          <p:nvPr/>
        </p:nvCxnSpPr>
        <p:spPr>
          <a:xfrm>
            <a:off x="1620493" y="3429000"/>
            <a:ext cx="1325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E07F35-FB9C-49B1-A6A4-DBBEE2F5CAF6}"/>
              </a:ext>
            </a:extLst>
          </p:cNvPr>
          <p:cNvSpPr txBox="1"/>
          <p:nvPr/>
        </p:nvSpPr>
        <p:spPr>
          <a:xfrm>
            <a:off x="1238343" y="31377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CD7ABBA-42C3-41F0-B0D0-2CCF0CE620ED}"/>
              </a:ext>
            </a:extLst>
          </p:cNvPr>
          <p:cNvCxnSpPr>
            <a:cxnSpLocks/>
          </p:cNvCxnSpPr>
          <p:nvPr/>
        </p:nvCxnSpPr>
        <p:spPr>
          <a:xfrm>
            <a:off x="3591533" y="2352040"/>
            <a:ext cx="513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E2F93C-976C-4313-85D2-283A166C25CD}"/>
              </a:ext>
            </a:extLst>
          </p:cNvPr>
          <p:cNvSpPr txBox="1"/>
          <p:nvPr/>
        </p:nvSpPr>
        <p:spPr>
          <a:xfrm>
            <a:off x="320938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945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D5C647-7EB9-4F23-9778-85AF8138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A75952F-60F3-4CE3-AE2C-22987F852193}"/>
              </a:ext>
            </a:extLst>
          </p:cNvPr>
          <p:cNvCxnSpPr>
            <a:cxnSpLocks/>
          </p:cNvCxnSpPr>
          <p:nvPr/>
        </p:nvCxnSpPr>
        <p:spPr>
          <a:xfrm>
            <a:off x="6118150" y="1976120"/>
            <a:ext cx="384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233DB15-D18B-4364-8034-DDADD44F9090}"/>
              </a:ext>
            </a:extLst>
          </p:cNvPr>
          <p:cNvSpPr txBox="1"/>
          <p:nvPr/>
        </p:nvSpPr>
        <p:spPr>
          <a:xfrm>
            <a:off x="5736000" y="168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7973A9F-923E-46B2-A973-3AB67585CA49}"/>
              </a:ext>
            </a:extLst>
          </p:cNvPr>
          <p:cNvCxnSpPr>
            <a:cxnSpLocks/>
          </p:cNvCxnSpPr>
          <p:nvPr/>
        </p:nvCxnSpPr>
        <p:spPr>
          <a:xfrm>
            <a:off x="3182180" y="2336120"/>
            <a:ext cx="871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617FC-8A61-4E61-B33B-E77E6F0E559D}"/>
              </a:ext>
            </a:extLst>
          </p:cNvPr>
          <p:cNvSpPr txBox="1"/>
          <p:nvPr/>
        </p:nvSpPr>
        <p:spPr>
          <a:xfrm>
            <a:off x="2800030" y="204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D3A3D17-85A6-4FB3-8152-578BB5D68CA1}"/>
              </a:ext>
            </a:extLst>
          </p:cNvPr>
          <p:cNvCxnSpPr>
            <a:cxnSpLocks/>
          </p:cNvCxnSpPr>
          <p:nvPr/>
        </p:nvCxnSpPr>
        <p:spPr>
          <a:xfrm>
            <a:off x="3344740" y="3606120"/>
            <a:ext cx="505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4865B8-18B0-47E6-BE80-B47076868672}"/>
              </a:ext>
            </a:extLst>
          </p:cNvPr>
          <p:cNvSpPr txBox="1"/>
          <p:nvPr/>
        </p:nvSpPr>
        <p:spPr>
          <a:xfrm>
            <a:off x="2962590" y="331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80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656F3-B7BA-4E63-B7A5-D5BF9E3D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3CAD241-3408-42E0-AA14-1B9D39DD35E4}"/>
              </a:ext>
            </a:extLst>
          </p:cNvPr>
          <p:cNvCxnSpPr>
            <a:cxnSpLocks/>
          </p:cNvCxnSpPr>
          <p:nvPr/>
        </p:nvCxnSpPr>
        <p:spPr>
          <a:xfrm>
            <a:off x="5521933" y="3235960"/>
            <a:ext cx="574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DBBFF0-ED2B-494B-81B0-C948B7288593}"/>
              </a:ext>
            </a:extLst>
          </p:cNvPr>
          <p:cNvSpPr txBox="1"/>
          <p:nvPr/>
        </p:nvSpPr>
        <p:spPr>
          <a:xfrm>
            <a:off x="5139783" y="29447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4025C8A-73F0-47AE-BCFA-FFD653688FF3}"/>
              </a:ext>
            </a:extLst>
          </p:cNvPr>
          <p:cNvCxnSpPr>
            <a:cxnSpLocks/>
          </p:cNvCxnSpPr>
          <p:nvPr/>
        </p:nvCxnSpPr>
        <p:spPr>
          <a:xfrm>
            <a:off x="7807933" y="4434840"/>
            <a:ext cx="3505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122F2D-491C-4DA1-A2C0-F33753EFE3E9}"/>
              </a:ext>
            </a:extLst>
          </p:cNvPr>
          <p:cNvSpPr txBox="1"/>
          <p:nvPr/>
        </p:nvSpPr>
        <p:spPr>
          <a:xfrm>
            <a:off x="7425783" y="41435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C3B5E0F-179C-48C6-9461-02543FFD12B0}"/>
              </a:ext>
            </a:extLst>
          </p:cNvPr>
          <p:cNvCxnSpPr>
            <a:cxnSpLocks/>
          </p:cNvCxnSpPr>
          <p:nvPr/>
        </p:nvCxnSpPr>
        <p:spPr>
          <a:xfrm>
            <a:off x="5544083" y="525237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4C15B-D7CF-4CB6-8EAC-A6957CFFBDAC}"/>
              </a:ext>
            </a:extLst>
          </p:cNvPr>
          <p:cNvSpPr txBox="1"/>
          <p:nvPr/>
        </p:nvSpPr>
        <p:spPr>
          <a:xfrm>
            <a:off x="5161933" y="49611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9663093-F7F1-4AB3-8844-54CB9BA25C6B}"/>
              </a:ext>
            </a:extLst>
          </p:cNvPr>
          <p:cNvCxnSpPr>
            <a:cxnSpLocks/>
          </p:cNvCxnSpPr>
          <p:nvPr/>
        </p:nvCxnSpPr>
        <p:spPr>
          <a:xfrm>
            <a:off x="5381523" y="237709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00E6984-8400-42E3-B3BB-8E1F8D21265A}"/>
              </a:ext>
            </a:extLst>
          </p:cNvPr>
          <p:cNvSpPr txBox="1"/>
          <p:nvPr/>
        </p:nvSpPr>
        <p:spPr>
          <a:xfrm>
            <a:off x="4999373" y="208584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50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E0370FD-BF1E-4620-B827-E38ECC27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629F3E-F6BB-4B6C-ACBA-D9DB55428112}"/>
              </a:ext>
            </a:extLst>
          </p:cNvPr>
          <p:cNvCxnSpPr>
            <a:cxnSpLocks/>
          </p:cNvCxnSpPr>
          <p:nvPr/>
        </p:nvCxnSpPr>
        <p:spPr>
          <a:xfrm>
            <a:off x="7960333" y="5308600"/>
            <a:ext cx="309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4897B-0131-40F8-ADBB-C40083E4BAA9}"/>
              </a:ext>
            </a:extLst>
          </p:cNvPr>
          <p:cNvSpPr txBox="1"/>
          <p:nvPr/>
        </p:nvSpPr>
        <p:spPr>
          <a:xfrm>
            <a:off x="7578183" y="50173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08BF12C-E67B-4FDB-A685-B17E02D23308}"/>
              </a:ext>
            </a:extLst>
          </p:cNvPr>
          <p:cNvCxnSpPr>
            <a:cxnSpLocks/>
          </p:cNvCxnSpPr>
          <p:nvPr/>
        </p:nvCxnSpPr>
        <p:spPr>
          <a:xfrm>
            <a:off x="8652390" y="4566920"/>
            <a:ext cx="552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8E128D-D95A-40B0-B560-5016ADA7298C}"/>
              </a:ext>
            </a:extLst>
          </p:cNvPr>
          <p:cNvSpPr txBox="1"/>
          <p:nvPr/>
        </p:nvSpPr>
        <p:spPr>
          <a:xfrm>
            <a:off x="8270240" y="42756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11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540261-FA5D-478D-AE59-9063CB8E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63A7883-F002-4EFF-A39A-A947DDDB37FD}"/>
              </a:ext>
            </a:extLst>
          </p:cNvPr>
          <p:cNvCxnSpPr>
            <a:cxnSpLocks/>
          </p:cNvCxnSpPr>
          <p:nvPr/>
        </p:nvCxnSpPr>
        <p:spPr>
          <a:xfrm>
            <a:off x="8529293" y="4333240"/>
            <a:ext cx="1976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E0E3C3-55D8-4E15-A6B7-C3A198B502E0}"/>
              </a:ext>
            </a:extLst>
          </p:cNvPr>
          <p:cNvSpPr txBox="1"/>
          <p:nvPr/>
        </p:nvSpPr>
        <p:spPr>
          <a:xfrm>
            <a:off x="8147143" y="40419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29DADC1-2425-49C9-8D99-C8B7F1F30C65}"/>
              </a:ext>
            </a:extLst>
          </p:cNvPr>
          <p:cNvCxnSpPr>
            <a:cxnSpLocks/>
          </p:cNvCxnSpPr>
          <p:nvPr/>
        </p:nvCxnSpPr>
        <p:spPr>
          <a:xfrm>
            <a:off x="5410173" y="2352040"/>
            <a:ext cx="502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8540A2-B40B-4E7C-9377-11C012E4ABDA}"/>
              </a:ext>
            </a:extLst>
          </p:cNvPr>
          <p:cNvSpPr txBox="1"/>
          <p:nvPr/>
        </p:nvSpPr>
        <p:spPr>
          <a:xfrm>
            <a:off x="502802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4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DD634F-582F-44BD-9A6C-5133F235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15F55F8-7AC0-4A6A-954F-0B20F2DA0881}"/>
              </a:ext>
            </a:extLst>
          </p:cNvPr>
          <p:cNvCxnSpPr>
            <a:cxnSpLocks/>
          </p:cNvCxnSpPr>
          <p:nvPr/>
        </p:nvCxnSpPr>
        <p:spPr>
          <a:xfrm>
            <a:off x="2524733" y="1559560"/>
            <a:ext cx="1407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6E766D-77BE-4049-B0FD-1E2E56EAD80B}"/>
              </a:ext>
            </a:extLst>
          </p:cNvPr>
          <p:cNvSpPr txBox="1"/>
          <p:nvPr/>
        </p:nvSpPr>
        <p:spPr>
          <a:xfrm>
            <a:off x="2142583" y="12683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A7C1DD3-265C-47D9-9957-EB2455E1AA47}"/>
              </a:ext>
            </a:extLst>
          </p:cNvPr>
          <p:cNvCxnSpPr>
            <a:cxnSpLocks/>
          </p:cNvCxnSpPr>
          <p:nvPr/>
        </p:nvCxnSpPr>
        <p:spPr>
          <a:xfrm>
            <a:off x="3428973" y="2291080"/>
            <a:ext cx="10922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DA3124-63AD-46F2-993B-60F923338ECF}"/>
              </a:ext>
            </a:extLst>
          </p:cNvPr>
          <p:cNvSpPr txBox="1"/>
          <p:nvPr/>
        </p:nvSpPr>
        <p:spPr>
          <a:xfrm>
            <a:off x="3046823" y="19998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82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EEDD4D-C83B-45A8-BB0F-805486E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D2C63C4-6612-4464-9011-76107864A412}"/>
              </a:ext>
            </a:extLst>
          </p:cNvPr>
          <p:cNvCxnSpPr>
            <a:cxnSpLocks/>
          </p:cNvCxnSpPr>
          <p:nvPr/>
        </p:nvCxnSpPr>
        <p:spPr>
          <a:xfrm>
            <a:off x="5664173" y="4424680"/>
            <a:ext cx="3601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7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1382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780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AF5250-2619-4EB5-8493-4AC7295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75" y="0"/>
            <a:ext cx="8412850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A1CDF00-B601-41B2-9D86-415E1629D5C0}"/>
              </a:ext>
            </a:extLst>
          </p:cNvPr>
          <p:cNvCxnSpPr>
            <a:cxnSpLocks/>
          </p:cNvCxnSpPr>
          <p:nvPr/>
        </p:nvCxnSpPr>
        <p:spPr>
          <a:xfrm>
            <a:off x="2118333" y="3858260"/>
            <a:ext cx="4216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A4298A-3179-480B-8E65-9632338CEC6A}"/>
              </a:ext>
            </a:extLst>
          </p:cNvPr>
          <p:cNvSpPr txBox="1"/>
          <p:nvPr/>
        </p:nvSpPr>
        <p:spPr>
          <a:xfrm>
            <a:off x="1736183" y="35670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3A5EC46-39D1-4D1B-B5A4-A50DBFD9A732}"/>
              </a:ext>
            </a:extLst>
          </p:cNvPr>
          <p:cNvCxnSpPr>
            <a:cxnSpLocks/>
          </p:cNvCxnSpPr>
          <p:nvPr/>
        </p:nvCxnSpPr>
        <p:spPr>
          <a:xfrm>
            <a:off x="3515333" y="1851660"/>
            <a:ext cx="123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A06860-3A7E-4C55-8ACD-102B479ED5CC}"/>
              </a:ext>
            </a:extLst>
          </p:cNvPr>
          <p:cNvSpPr txBox="1"/>
          <p:nvPr/>
        </p:nvSpPr>
        <p:spPr>
          <a:xfrm>
            <a:off x="31331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5A1D2F-4EAE-4569-8023-0E80C5BEE00C}"/>
              </a:ext>
            </a:extLst>
          </p:cNvPr>
          <p:cNvCxnSpPr>
            <a:cxnSpLocks/>
          </p:cNvCxnSpPr>
          <p:nvPr/>
        </p:nvCxnSpPr>
        <p:spPr>
          <a:xfrm>
            <a:off x="5572733" y="6690360"/>
            <a:ext cx="650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6751A-02BF-49F7-9178-F3052F61B939}"/>
              </a:ext>
            </a:extLst>
          </p:cNvPr>
          <p:cNvSpPr txBox="1"/>
          <p:nvPr/>
        </p:nvSpPr>
        <p:spPr>
          <a:xfrm>
            <a:off x="5190583" y="63991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75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315FC17-BA9D-4444-9195-AA8993E1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1E17595-ABFB-4797-A72D-A0A201028B68}"/>
              </a:ext>
            </a:extLst>
          </p:cNvPr>
          <p:cNvCxnSpPr>
            <a:cxnSpLocks/>
          </p:cNvCxnSpPr>
          <p:nvPr/>
        </p:nvCxnSpPr>
        <p:spPr>
          <a:xfrm>
            <a:off x="1699233" y="1216660"/>
            <a:ext cx="2174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3EBD0A-8D9C-4312-8370-CC9EDC3631CB}"/>
              </a:ext>
            </a:extLst>
          </p:cNvPr>
          <p:cNvSpPr txBox="1"/>
          <p:nvPr/>
        </p:nvSpPr>
        <p:spPr>
          <a:xfrm>
            <a:off x="1317083" y="925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3477EC4-8BB0-406A-B265-D6237481EC05}"/>
              </a:ext>
            </a:extLst>
          </p:cNvPr>
          <p:cNvCxnSpPr>
            <a:cxnSpLocks/>
          </p:cNvCxnSpPr>
          <p:nvPr/>
        </p:nvCxnSpPr>
        <p:spPr>
          <a:xfrm>
            <a:off x="1877033" y="3334857"/>
            <a:ext cx="5105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016FA5-22CF-4DD0-9918-6A9FC6A107AB}"/>
              </a:ext>
            </a:extLst>
          </p:cNvPr>
          <p:cNvSpPr txBox="1"/>
          <p:nvPr/>
        </p:nvSpPr>
        <p:spPr>
          <a:xfrm>
            <a:off x="1494883" y="30436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662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D5CC25E-F43F-4F38-AD31-433E14F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990600"/>
            <a:ext cx="5705475" cy="48768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EBC6C97-E0F7-4800-9B8C-F06858858436}"/>
              </a:ext>
            </a:extLst>
          </p:cNvPr>
          <p:cNvCxnSpPr>
            <a:cxnSpLocks/>
          </p:cNvCxnSpPr>
          <p:nvPr/>
        </p:nvCxnSpPr>
        <p:spPr>
          <a:xfrm>
            <a:off x="6220433" y="1851660"/>
            <a:ext cx="535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F187B5-41EB-43F9-82AB-798EF9642F6D}"/>
              </a:ext>
            </a:extLst>
          </p:cNvPr>
          <p:cNvSpPr txBox="1"/>
          <p:nvPr/>
        </p:nvSpPr>
        <p:spPr>
          <a:xfrm>
            <a:off x="58382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4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499846A-61E6-443D-A2A9-4B1A738A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862659-29C2-4929-A749-2ACEAB2A4EEB}"/>
              </a:ext>
            </a:extLst>
          </p:cNvPr>
          <p:cNvCxnSpPr>
            <a:cxnSpLocks/>
          </p:cNvCxnSpPr>
          <p:nvPr/>
        </p:nvCxnSpPr>
        <p:spPr>
          <a:xfrm>
            <a:off x="1118583" y="2867660"/>
            <a:ext cx="354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C030D2-8F4B-4263-A71F-28F83625E1AC}"/>
              </a:ext>
            </a:extLst>
          </p:cNvPr>
          <p:cNvSpPr txBox="1"/>
          <p:nvPr/>
        </p:nvSpPr>
        <p:spPr>
          <a:xfrm>
            <a:off x="736433" y="2576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AC1A642-5D1A-4CE9-8A43-538850FA9189}"/>
              </a:ext>
            </a:extLst>
          </p:cNvPr>
          <p:cNvCxnSpPr>
            <a:cxnSpLocks/>
          </p:cNvCxnSpPr>
          <p:nvPr/>
        </p:nvCxnSpPr>
        <p:spPr>
          <a:xfrm>
            <a:off x="2147283" y="4671060"/>
            <a:ext cx="9388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7ADE82-6AE0-45A6-8327-15161EE16299}"/>
              </a:ext>
            </a:extLst>
          </p:cNvPr>
          <p:cNvSpPr txBox="1"/>
          <p:nvPr/>
        </p:nvSpPr>
        <p:spPr>
          <a:xfrm>
            <a:off x="1765133" y="43798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11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DD1A35-1F25-4A10-A6F3-B9D725FD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E39DF0-7177-453B-8D93-FDECA0FA32BF}"/>
              </a:ext>
            </a:extLst>
          </p:cNvPr>
          <p:cNvCxnSpPr>
            <a:cxnSpLocks/>
          </p:cNvCxnSpPr>
          <p:nvPr/>
        </p:nvCxnSpPr>
        <p:spPr>
          <a:xfrm>
            <a:off x="5284183" y="1889760"/>
            <a:ext cx="1269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E25123-9E7E-4602-A057-FF71757E21E1}"/>
              </a:ext>
            </a:extLst>
          </p:cNvPr>
          <p:cNvSpPr txBox="1"/>
          <p:nvPr/>
        </p:nvSpPr>
        <p:spPr>
          <a:xfrm>
            <a:off x="4902033" y="1598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24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AD13EC-2C7C-4CB7-8EAA-D3CB53CC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D1714A3-A2E4-49A2-8A17-27CB034F2620}"/>
              </a:ext>
            </a:extLst>
          </p:cNvPr>
          <p:cNvCxnSpPr>
            <a:cxnSpLocks/>
          </p:cNvCxnSpPr>
          <p:nvPr/>
        </p:nvCxnSpPr>
        <p:spPr>
          <a:xfrm>
            <a:off x="6338283" y="2524760"/>
            <a:ext cx="900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CF4C59-D25E-49C9-9407-0322B2792F47}"/>
              </a:ext>
            </a:extLst>
          </p:cNvPr>
          <p:cNvSpPr txBox="1"/>
          <p:nvPr/>
        </p:nvSpPr>
        <p:spPr>
          <a:xfrm>
            <a:off x="5956133" y="2233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DF79EBE-A0C9-4C30-BBDC-D62C361D1FC9}"/>
              </a:ext>
            </a:extLst>
          </p:cNvPr>
          <p:cNvCxnSpPr>
            <a:cxnSpLocks/>
          </p:cNvCxnSpPr>
          <p:nvPr/>
        </p:nvCxnSpPr>
        <p:spPr>
          <a:xfrm>
            <a:off x="6360433" y="6626860"/>
            <a:ext cx="776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839BEA-20D8-40C5-9FC5-02502D38836A}"/>
              </a:ext>
            </a:extLst>
          </p:cNvPr>
          <p:cNvSpPr txBox="1"/>
          <p:nvPr/>
        </p:nvSpPr>
        <p:spPr>
          <a:xfrm>
            <a:off x="5978283" y="63356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1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179</Words>
  <Application>Microsoft Office PowerPoint</Application>
  <PresentationFormat>ワイド画面</PresentationFormat>
  <Paragraphs>175</Paragraphs>
  <Slides>97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97</vt:i4>
      </vt:variant>
    </vt:vector>
  </HeadingPairs>
  <TitlesOfParts>
    <vt:vector size="10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Yutaka Ohe</cp:lastModifiedBy>
  <cp:revision>54</cp:revision>
  <dcterms:created xsi:type="dcterms:W3CDTF">2019-04-30T04:22:38Z</dcterms:created>
  <dcterms:modified xsi:type="dcterms:W3CDTF">2019-05-21T13:01:48Z</dcterms:modified>
</cp:coreProperties>
</file>